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2064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265F4-5FF1-4F26-8312-966BBFB3C26C}" type="datetimeFigureOut">
              <a:rPr lang="cs-CZ" smtClean="0"/>
              <a:pPr/>
              <a:t>02.11.2016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2E3D3-0EF2-44C9-9607-D3F3C314071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265F4-5FF1-4F26-8312-966BBFB3C26C}" type="datetimeFigureOut">
              <a:rPr lang="cs-CZ" smtClean="0"/>
              <a:pPr/>
              <a:t>02.11.2016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2E3D3-0EF2-44C9-9607-D3F3C314071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265F4-5FF1-4F26-8312-966BBFB3C26C}" type="datetimeFigureOut">
              <a:rPr lang="cs-CZ" smtClean="0"/>
              <a:pPr/>
              <a:t>02.11.2016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2E3D3-0EF2-44C9-9607-D3F3C314071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265F4-5FF1-4F26-8312-966BBFB3C26C}" type="datetimeFigureOut">
              <a:rPr lang="cs-CZ" smtClean="0"/>
              <a:pPr/>
              <a:t>02.11.2016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2E3D3-0EF2-44C9-9607-D3F3C314071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265F4-5FF1-4F26-8312-966BBFB3C26C}" type="datetimeFigureOut">
              <a:rPr lang="cs-CZ" smtClean="0"/>
              <a:pPr/>
              <a:t>02.11.2016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2E3D3-0EF2-44C9-9607-D3F3C314071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265F4-5FF1-4F26-8312-966BBFB3C26C}" type="datetimeFigureOut">
              <a:rPr lang="cs-CZ" smtClean="0"/>
              <a:pPr/>
              <a:t>02.11.2016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2E3D3-0EF2-44C9-9607-D3F3C314071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265F4-5FF1-4F26-8312-966BBFB3C26C}" type="datetimeFigureOut">
              <a:rPr lang="cs-CZ" smtClean="0"/>
              <a:pPr/>
              <a:t>02.11.2016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2E3D3-0EF2-44C9-9607-D3F3C314071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265F4-5FF1-4F26-8312-966BBFB3C26C}" type="datetimeFigureOut">
              <a:rPr lang="cs-CZ" smtClean="0"/>
              <a:pPr/>
              <a:t>02.11.2016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2E3D3-0EF2-44C9-9607-D3F3C314071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265F4-5FF1-4F26-8312-966BBFB3C26C}" type="datetimeFigureOut">
              <a:rPr lang="cs-CZ" smtClean="0"/>
              <a:pPr/>
              <a:t>02.11.2016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2E3D3-0EF2-44C9-9607-D3F3C314071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265F4-5FF1-4F26-8312-966BBFB3C26C}" type="datetimeFigureOut">
              <a:rPr lang="cs-CZ" smtClean="0"/>
              <a:pPr/>
              <a:t>02.11.2016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2E3D3-0EF2-44C9-9607-D3F3C314071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265F4-5FF1-4F26-8312-966BBFB3C26C}" type="datetimeFigureOut">
              <a:rPr lang="cs-CZ" smtClean="0"/>
              <a:pPr/>
              <a:t>02.11.2016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2E3D3-0EF2-44C9-9607-D3F3C314071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A265F4-5FF1-4F26-8312-966BBFB3C26C}" type="datetimeFigureOut">
              <a:rPr lang="cs-CZ" smtClean="0"/>
              <a:pPr/>
              <a:t>02.11.2016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2E3D3-0EF2-44C9-9607-D3F3C3140719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skenování0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4704" y="1835696"/>
            <a:ext cx="5716140" cy="6222492"/>
          </a:xfrm>
          <a:prstGeom prst="rect">
            <a:avLst/>
          </a:prstGeom>
        </p:spPr>
      </p:pic>
      <p:pic>
        <p:nvPicPr>
          <p:cNvPr id="5" name="Obrázek 4" descr="logo dipon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6672" y="467544"/>
            <a:ext cx="1296144" cy="1319951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1916832" y="251520"/>
            <a:ext cx="47478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 smtClean="0"/>
              <a:t>Divadelní spolek </a:t>
            </a:r>
            <a:r>
              <a:rPr lang="cs-CZ" sz="2000" b="1" dirty="0" smtClean="0"/>
              <a:t>DIPONA a </a:t>
            </a:r>
            <a:r>
              <a:rPr lang="cs-CZ" sz="2000" b="1" dirty="0" smtClean="0"/>
              <a:t>čtyři hudebnice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2204864" y="683568"/>
            <a:ext cx="2808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 smtClean="0"/>
              <a:t>Vás </a:t>
            </a:r>
            <a:r>
              <a:rPr lang="cs-CZ" b="1" dirty="0" smtClean="0"/>
              <a:t>zvou na swingové doplnění divadelního představení</a:t>
            </a:r>
            <a:endParaRPr lang="cs-CZ" b="1" dirty="0" smtClean="0"/>
          </a:p>
          <a:p>
            <a:pPr algn="ctr"/>
            <a:r>
              <a:rPr lang="cs-CZ" b="1" dirty="0" smtClean="0"/>
              <a:t>DÁMSKÁ ŠATNA</a:t>
            </a:r>
            <a:endParaRPr lang="cs-CZ" b="1" dirty="0"/>
          </a:p>
        </p:txBody>
      </p:sp>
      <p:sp>
        <p:nvSpPr>
          <p:cNvPr id="8" name="TextovéPole 7"/>
          <p:cNvSpPr txBox="1"/>
          <p:nvPr/>
        </p:nvSpPr>
        <p:spPr>
          <a:xfrm>
            <a:off x="836712" y="8028384"/>
            <a:ext cx="56348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/>
              <a:t>VYSTOUPENÍ BUDE  20 minut  PŘED ZAČÁTKEM  DIVADLA</a:t>
            </a:r>
          </a:p>
          <a:p>
            <a:r>
              <a:rPr lang="cs-CZ" b="1" dirty="0"/>
              <a:t> </a:t>
            </a:r>
            <a:r>
              <a:rPr lang="cs-CZ" b="1" dirty="0" smtClean="0"/>
              <a:t>                                    a BĚHEM PŘESTÁVKY</a:t>
            </a:r>
            <a:endParaRPr lang="cs-CZ" b="1" dirty="0"/>
          </a:p>
        </p:txBody>
      </p:sp>
      <p:sp>
        <p:nvSpPr>
          <p:cNvPr id="9" name="TextovéPole 8"/>
          <p:cNvSpPr txBox="1"/>
          <p:nvPr/>
        </p:nvSpPr>
        <p:spPr>
          <a:xfrm>
            <a:off x="2276872" y="8676456"/>
            <a:ext cx="3348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/>
              <a:t>cena vstupného bude zachována</a:t>
            </a:r>
            <a:endParaRPr lang="cs-CZ" b="1" dirty="0"/>
          </a:p>
        </p:txBody>
      </p:sp>
      <p:sp>
        <p:nvSpPr>
          <p:cNvPr id="10" name="TextovéPole 9"/>
          <p:cNvSpPr txBox="1"/>
          <p:nvPr/>
        </p:nvSpPr>
        <p:spPr>
          <a:xfrm>
            <a:off x="5229200" y="901333"/>
            <a:ext cx="14398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/>
              <a:t>26. listopadu</a:t>
            </a:r>
          </a:p>
          <a:p>
            <a:pPr algn="ctr"/>
            <a:r>
              <a:rPr lang="cs-CZ" b="1" dirty="0" smtClean="0"/>
              <a:t>18.40</a:t>
            </a:r>
            <a:endParaRPr lang="cs-CZ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34</Words>
  <Application>Microsoft Office PowerPoint</Application>
  <PresentationFormat>Předvádění na obrazovce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2" baseType="lpstr">
      <vt:lpstr>Motiv sady Office</vt:lpstr>
      <vt:lpstr>Snímek 1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Josef Pšenička</dc:creator>
  <cp:lastModifiedBy>Josef Pšenička</cp:lastModifiedBy>
  <cp:revision>4</cp:revision>
  <dcterms:created xsi:type="dcterms:W3CDTF">2016-11-02T07:42:47Z</dcterms:created>
  <dcterms:modified xsi:type="dcterms:W3CDTF">2016-11-02T08:13:04Z</dcterms:modified>
</cp:coreProperties>
</file>